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6A8C-86FC-4C96-A70D-C6DF72B43422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5E49D-8D85-4C1D-AE95-5FE865C0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33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6A8C-86FC-4C96-A70D-C6DF72B43422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5E49D-8D85-4C1D-AE95-5FE865C0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712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6A8C-86FC-4C96-A70D-C6DF72B43422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5E49D-8D85-4C1D-AE95-5FE865C0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82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6A8C-86FC-4C96-A70D-C6DF72B43422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5E49D-8D85-4C1D-AE95-5FE865C0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535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6A8C-86FC-4C96-A70D-C6DF72B43422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5E49D-8D85-4C1D-AE95-5FE865C0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310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6A8C-86FC-4C96-A70D-C6DF72B43422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5E49D-8D85-4C1D-AE95-5FE865C0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292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6A8C-86FC-4C96-A70D-C6DF72B43422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5E49D-8D85-4C1D-AE95-5FE865C0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294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6A8C-86FC-4C96-A70D-C6DF72B43422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5E49D-8D85-4C1D-AE95-5FE865C0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147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6A8C-86FC-4C96-A70D-C6DF72B43422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5E49D-8D85-4C1D-AE95-5FE865C0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539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6A8C-86FC-4C96-A70D-C6DF72B43422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5E49D-8D85-4C1D-AE95-5FE865C0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278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6A8C-86FC-4C96-A70D-C6DF72B43422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5E49D-8D85-4C1D-AE95-5FE865C0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722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86A8C-86FC-4C96-A70D-C6DF72B43422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5E49D-8D85-4C1D-AE95-5FE865C0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244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25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429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60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96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813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98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66321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712247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2023-06-14T18:17:14Z</dcterms:created>
  <dcterms:modified xsi:type="dcterms:W3CDTF">2023-06-15T09:20:48Z</dcterms:modified>
</cp:coreProperties>
</file>