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87" r:id="rId4"/>
    <p:sldId id="263" r:id="rId5"/>
    <p:sldId id="273" r:id="rId6"/>
    <p:sldId id="264" r:id="rId7"/>
    <p:sldId id="265" r:id="rId8"/>
    <p:sldId id="257" r:id="rId9"/>
    <p:sldId id="258" r:id="rId10"/>
    <p:sldId id="274" r:id="rId11"/>
    <p:sldId id="266" r:id="rId12"/>
    <p:sldId id="267" r:id="rId13"/>
    <p:sldId id="268" r:id="rId14"/>
    <p:sldId id="259" r:id="rId15"/>
    <p:sldId id="269" r:id="rId16"/>
    <p:sldId id="260" r:id="rId17"/>
    <p:sldId id="275" r:id="rId18"/>
    <p:sldId id="270" r:id="rId19"/>
    <p:sldId id="261" r:id="rId20"/>
    <p:sldId id="271" r:id="rId21"/>
    <p:sldId id="272" r:id="rId22"/>
    <p:sldId id="288" r:id="rId23"/>
    <p:sldId id="276" r:id="rId24"/>
    <p:sldId id="277" r:id="rId25"/>
    <p:sldId id="278" r:id="rId26"/>
    <p:sldId id="279" r:id="rId27"/>
    <p:sldId id="280" r:id="rId28"/>
    <p:sldId id="283" r:id="rId29"/>
    <p:sldId id="286" r:id="rId30"/>
    <p:sldId id="285" r:id="rId31"/>
    <p:sldId id="284" r:id="rId32"/>
    <p:sldId id="282" r:id="rId33"/>
    <p:sldId id="291" r:id="rId34"/>
    <p:sldId id="290" r:id="rId35"/>
    <p:sldId id="294" r:id="rId36"/>
    <p:sldId id="293" r:id="rId37"/>
    <p:sldId id="292" r:id="rId38"/>
    <p:sldId id="296" r:id="rId39"/>
    <p:sldId id="295" r:id="rId40"/>
    <p:sldId id="289" r:id="rId41"/>
    <p:sldId id="299" r:id="rId42"/>
    <p:sldId id="300" r:id="rId43"/>
    <p:sldId id="298" r:id="rId44"/>
    <p:sldId id="297" r:id="rId45"/>
    <p:sldId id="281" r:id="rId46"/>
    <p:sldId id="301" r:id="rId47"/>
    <p:sldId id="302" r:id="rId48"/>
    <p:sldId id="304" r:id="rId49"/>
    <p:sldId id="309" r:id="rId50"/>
    <p:sldId id="308" r:id="rId51"/>
    <p:sldId id="310" r:id="rId52"/>
    <p:sldId id="311" r:id="rId53"/>
    <p:sldId id="312" r:id="rId54"/>
    <p:sldId id="313" r:id="rId55"/>
    <p:sldId id="314" r:id="rId56"/>
    <p:sldId id="307" r:id="rId57"/>
    <p:sldId id="306" r:id="rId58"/>
    <p:sldId id="305" r:id="rId59"/>
    <p:sldId id="318" r:id="rId60"/>
    <p:sldId id="317" r:id="rId61"/>
    <p:sldId id="316" r:id="rId62"/>
    <p:sldId id="315" r:id="rId63"/>
    <p:sldId id="321" r:id="rId64"/>
    <p:sldId id="320" r:id="rId65"/>
    <p:sldId id="319" r:id="rId66"/>
    <p:sldId id="303" r:id="rId67"/>
    <p:sldId id="322" r:id="rId68"/>
    <p:sldId id="323" r:id="rId69"/>
    <p:sldId id="324" r:id="rId70"/>
    <p:sldId id="326" r:id="rId71"/>
    <p:sldId id="325" r:id="rId72"/>
    <p:sldId id="327" r:id="rId73"/>
    <p:sldId id="328" r:id="rId74"/>
    <p:sldId id="329" r:id="rId75"/>
    <p:sldId id="262" r:id="rId7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164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9" Type="http://schemas.openxmlformats.org/officeDocument/2006/relationships/tableStyles" Target="tableStyles.xml"/><Relationship Id="rId78" Type="http://schemas.openxmlformats.org/officeDocument/2006/relationships/viewProps" Target="viewProps.xml"/><Relationship Id="rId77" Type="http://schemas.openxmlformats.org/officeDocument/2006/relationships/presProps" Target="presProps.xml"/><Relationship Id="rId76" Type="http://schemas.openxmlformats.org/officeDocument/2006/relationships/slide" Target="slides/slide74.xml"/><Relationship Id="rId75" Type="http://schemas.openxmlformats.org/officeDocument/2006/relationships/slide" Target="slides/slide73.xml"/><Relationship Id="rId74" Type="http://schemas.openxmlformats.org/officeDocument/2006/relationships/slide" Target="slides/slide72.xml"/><Relationship Id="rId73" Type="http://schemas.openxmlformats.org/officeDocument/2006/relationships/slide" Target="slides/slide71.xml"/><Relationship Id="rId72" Type="http://schemas.openxmlformats.org/officeDocument/2006/relationships/slide" Target="slides/slide70.xml"/><Relationship Id="rId71" Type="http://schemas.openxmlformats.org/officeDocument/2006/relationships/slide" Target="slides/slide69.xml"/><Relationship Id="rId70" Type="http://schemas.openxmlformats.org/officeDocument/2006/relationships/slide" Target="slides/slide68.xml"/><Relationship Id="rId7" Type="http://schemas.openxmlformats.org/officeDocument/2006/relationships/slide" Target="slides/slide5.xml"/><Relationship Id="rId69" Type="http://schemas.openxmlformats.org/officeDocument/2006/relationships/slide" Target="slides/slide67.xml"/><Relationship Id="rId68" Type="http://schemas.openxmlformats.org/officeDocument/2006/relationships/slide" Target="slides/slide66.xml"/><Relationship Id="rId67" Type="http://schemas.openxmlformats.org/officeDocument/2006/relationships/slide" Target="slides/slide65.xml"/><Relationship Id="rId66" Type="http://schemas.openxmlformats.org/officeDocument/2006/relationships/slide" Target="slides/slide64.xml"/><Relationship Id="rId65" Type="http://schemas.openxmlformats.org/officeDocument/2006/relationships/slide" Target="slides/slide63.xml"/><Relationship Id="rId64" Type="http://schemas.openxmlformats.org/officeDocument/2006/relationships/slide" Target="slides/slide62.xml"/><Relationship Id="rId63" Type="http://schemas.openxmlformats.org/officeDocument/2006/relationships/slide" Target="slides/slide61.xml"/><Relationship Id="rId62" Type="http://schemas.openxmlformats.org/officeDocument/2006/relationships/slide" Target="slides/slide60.xml"/><Relationship Id="rId61" Type="http://schemas.openxmlformats.org/officeDocument/2006/relationships/slide" Target="slides/slide59.xml"/><Relationship Id="rId60" Type="http://schemas.openxmlformats.org/officeDocument/2006/relationships/slide" Target="slides/slide58.xml"/><Relationship Id="rId6" Type="http://schemas.openxmlformats.org/officeDocument/2006/relationships/slide" Target="slides/slide4.xml"/><Relationship Id="rId59" Type="http://schemas.openxmlformats.org/officeDocument/2006/relationships/slide" Target="slides/slide57.xml"/><Relationship Id="rId58" Type="http://schemas.openxmlformats.org/officeDocument/2006/relationships/slide" Target="slides/slide56.xml"/><Relationship Id="rId57" Type="http://schemas.openxmlformats.org/officeDocument/2006/relationships/slide" Target="slides/slide55.xml"/><Relationship Id="rId56" Type="http://schemas.openxmlformats.org/officeDocument/2006/relationships/slide" Target="slides/slide54.xml"/><Relationship Id="rId55" Type="http://schemas.openxmlformats.org/officeDocument/2006/relationships/slide" Target="slides/slide53.xml"/><Relationship Id="rId54" Type="http://schemas.openxmlformats.org/officeDocument/2006/relationships/slide" Target="slides/slide52.xml"/><Relationship Id="rId53" Type="http://schemas.openxmlformats.org/officeDocument/2006/relationships/slide" Target="slides/slide51.xml"/><Relationship Id="rId52" Type="http://schemas.openxmlformats.org/officeDocument/2006/relationships/slide" Target="slides/slide50.xml"/><Relationship Id="rId51" Type="http://schemas.openxmlformats.org/officeDocument/2006/relationships/slide" Target="slides/slide49.xml"/><Relationship Id="rId50" Type="http://schemas.openxmlformats.org/officeDocument/2006/relationships/slide" Target="slides/slide48.xml"/><Relationship Id="rId5" Type="http://schemas.openxmlformats.org/officeDocument/2006/relationships/slide" Target="slides/slide3.xml"/><Relationship Id="rId49" Type="http://schemas.openxmlformats.org/officeDocument/2006/relationships/slide" Target="slides/slide47.xml"/><Relationship Id="rId48" Type="http://schemas.openxmlformats.org/officeDocument/2006/relationships/slide" Target="slides/slide46.xml"/><Relationship Id="rId47" Type="http://schemas.openxmlformats.org/officeDocument/2006/relationships/slide" Target="slides/slide45.xml"/><Relationship Id="rId46" Type="http://schemas.openxmlformats.org/officeDocument/2006/relationships/slide" Target="slides/slide44.xml"/><Relationship Id="rId45" Type="http://schemas.openxmlformats.org/officeDocument/2006/relationships/slide" Target="slides/slide43.xml"/><Relationship Id="rId44" Type="http://schemas.openxmlformats.org/officeDocument/2006/relationships/slide" Target="slides/slide42.xml"/><Relationship Id="rId43" Type="http://schemas.openxmlformats.org/officeDocument/2006/relationships/slide" Target="slides/slide41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F4FBEA83-FAB6-4A3F-96A7-B714A414E867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F3473393-CDD2-4E4F-AB0D-8F1C350E8F98}" type="slidenum">
              <a:rPr lang="ru-RU" smtClean="0"/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BEA83-FAB6-4A3F-96A7-B714A414E867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3393-CDD2-4E4F-AB0D-8F1C350E8F9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BEA83-FAB6-4A3F-96A7-B714A414E867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3393-CDD2-4E4F-AB0D-8F1C350E8F98}" type="slidenum">
              <a:rPr lang="ru-RU" smtClean="0"/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BEA83-FAB6-4A3F-96A7-B714A414E867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3393-CDD2-4E4F-AB0D-8F1C350E8F98}" type="slidenum">
              <a:rPr lang="ru-RU" smtClean="0"/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  <a:endParaRPr lang="en-US" sz="7200" dirty="0">
              <a:solidFill>
                <a:schemeClr val="tx1"/>
              </a:solidFill>
              <a:effectLst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  <a:endParaRPr lang="en-US" sz="7200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BEA83-FAB6-4A3F-96A7-B714A414E867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3393-CDD2-4E4F-AB0D-8F1C350E8F9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BEA83-FAB6-4A3F-96A7-B714A414E867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3393-CDD2-4E4F-AB0D-8F1C350E8F98}" type="slidenum">
              <a:rPr lang="ru-RU" smtClean="0"/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BEA83-FAB6-4A3F-96A7-B714A414E867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3393-CDD2-4E4F-AB0D-8F1C350E8F98}" type="slidenum">
              <a:rPr lang="ru-RU" smtClean="0"/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BEA83-FAB6-4A3F-96A7-B714A414E867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3393-CDD2-4E4F-AB0D-8F1C350E8F98}" type="slidenum">
              <a:rPr lang="ru-RU" smtClean="0"/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BEA83-FAB6-4A3F-96A7-B714A414E867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3393-CDD2-4E4F-AB0D-8F1C350E8F98}" type="slidenum">
              <a:rPr lang="ru-RU" smtClean="0"/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6" y="2354670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BEA83-FAB6-4A3F-96A7-B714A414E867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3393-CDD2-4E4F-AB0D-8F1C350E8F9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BEA83-FAB6-4A3F-96A7-B714A414E867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3393-CDD2-4E4F-AB0D-8F1C350E8F98}" type="slidenum">
              <a:rPr lang="ru-RU" smtClean="0"/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957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BEA83-FAB6-4A3F-96A7-B714A414E867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3393-CDD2-4E4F-AB0D-8F1C350E8F9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BEA83-FAB6-4A3F-96A7-B714A414E867}" type="datetimeFigureOut">
              <a:rPr lang="ru-RU" smtClean="0"/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3393-CDD2-4E4F-AB0D-8F1C350E8F98}" type="slidenum">
              <a:rPr lang="ru-RU" smtClean="0"/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BEA83-FAB6-4A3F-96A7-B714A414E867}" type="datetimeFigureOut">
              <a:rPr lang="ru-RU" smtClean="0"/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3393-CDD2-4E4F-AB0D-8F1C350E8F98}" type="slidenum">
              <a:rPr lang="ru-RU" smtClean="0"/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BEA83-FAB6-4A3F-96A7-B714A414E867}" type="datetimeFigureOut">
              <a:rPr lang="ru-RU" smtClean="0"/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3393-CDD2-4E4F-AB0D-8F1C350E8F9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BEA83-FAB6-4A3F-96A7-B714A414E867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3393-CDD2-4E4F-AB0D-8F1C350E8F98}" type="slidenum">
              <a:rPr lang="ru-RU" smtClean="0"/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BEA83-FAB6-4A3F-96A7-B714A414E867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3393-CDD2-4E4F-AB0D-8F1C350E8F9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image" Target="../media/image2.png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D-PanelContent-GrommetsCombined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4FBEA83-FAB6-4A3F-96A7-B714A414E867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3473393-CDD2-4E4F-AB0D-8F1C350E8F98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jpe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jpe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jpe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jpe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jpe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21934" y="1541417"/>
            <a:ext cx="5308866" cy="1942012"/>
          </a:xfrm>
        </p:spPr>
        <p:txBody>
          <a:bodyPr/>
          <a:lstStyle/>
          <a:p>
            <a:r>
              <a:rPr lang="ru-RU" sz="6000" b="1" dirty="0" smtClean="0"/>
              <a:t>МИРОВЫЕ РЕЛИГИИ</a:t>
            </a:r>
            <a:endParaRPr lang="ru-RU" sz="6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2674" y="3598327"/>
            <a:ext cx="5538652" cy="1377651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</a:rPr>
              <a:t>ОСНОВНЫЕ РЕЛИГИИ МИРА</a:t>
            </a:r>
            <a:endParaRPr lang="ru-RU" sz="4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ХРИСТИАНСТВО</a:t>
            </a:r>
            <a:endParaRPr lang="ru-RU" sz="48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10194" y="2308503"/>
            <a:ext cx="715844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христианские идеи: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Вера, что Бог един, но Он есть Троица, т. е. Бог имеет три «лица»: Отец, Сын и Святой Дух, которые образуют единого Бога, сотворившего Вселенную.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Вера в искупительную жертву Иисуса Христа — второе лицо Троицы, Бог Сын — это и есть Иисус Христос. Он имеет одновременно две природы: Божественную и человеческую.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Вера в Божественную благодать — таинственную силу, посылаемую Богом для освобождения человека от греха.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Вера в посмертное воздаяние и загробную жизнь.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Вера в существование добрых духов — ангелов и злых духов — бесов вместе с их повелителем Сатаной.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ХРИСТИАНСТВО</a:t>
            </a:r>
            <a:endParaRPr lang="ru-RU" sz="48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6866" y="2790321"/>
            <a:ext cx="679873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Священной книгой христиан является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Библия,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что в переводе с греческого означает «книга».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Библия состоит из двух частей: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Ветхий Завет — это древнейшая часть Библии.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Новый Завет (собственно христианские произведения) включает: четыре евангелия (от Луки, Марка, Иоанна и Матфея); деяния святых апостолов; послания и Откровение Иоанна Богослова.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ХРИСТИАНСТВО</a:t>
            </a:r>
            <a:endParaRPr lang="ru-RU" sz="48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76866" y="2859150"/>
            <a:ext cx="679873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IV в. н. э. император Константин объявил христианство государственной религией Римской империи.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Христианство не является единым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Оно распалось на три течения. В 1054 г. христианство разделилось на римско-католическую и православную церкви. В XVI в. в Европе началась Реформация — антикатолическое движение. В результате появился протестантизм.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ХРИСТИАНСТВО</a:t>
            </a:r>
            <a:endParaRPr lang="ru-RU" sz="4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6866" y="2472290"/>
            <a:ext cx="679873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Православие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католицизм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признают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семь христианских таинств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крещение, миропомазание, покаяние, причастие, брак, священство и елеосвящение. Источником вероучения является Библия. Различия состоят в основном в следующем. В православии нет единого главы, отсутствует представление о чистилище как месте временного помещения душ умерших, священство не дает обета безбрачия, как в католицизме. Во главе католической церкви стоит папа, избираемый пожизненно, центром римско-католической церкви является Ватикан — государство, занимающее несколько кварталов в Риме.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ХРИСТИАНСТВО</a:t>
            </a:r>
            <a:endParaRPr lang="ru-RU" sz="4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76866" y="2522028"/>
            <a:ext cx="679873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Протестантизм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имеет три основных течения: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нгликанство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альвинизм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лютеранство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Протестанты считают условием спасения христианина не формальное соблюдение обрядов, а его искреннюю личную веру в искупительную жертву Иисуса Христа. В их учении провозглашен принцип всеобщего священства, который означает, что каждый мирянин может проповедовать. Практически все протестантские конфессии сократили до минимума число таинств.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	</a:t>
            </a:r>
            <a:r>
              <a:rPr lang="ru-RU" sz="4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ИСЛАМ</a:t>
            </a:r>
            <a:endParaRPr lang="ru-RU" sz="48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451" y="2325972"/>
            <a:ext cx="6609805" cy="409300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	</a:t>
            </a:r>
            <a:r>
              <a:rPr lang="ru-RU" sz="4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ИСЛАМ</a:t>
            </a:r>
            <a:endParaRPr lang="ru-RU" sz="48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6867" y="2343007"/>
            <a:ext cx="679873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Ислам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возник в VII в. н. э. среди арабских племен Аравийского полуострова. Это самая молодая религия из числа мировых. Последователей ислама насчитывается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1 млрд человек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Основатель ислама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Мухаммед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 историческая личность. Он родился в 570 г. в г. Мекке, который был для того времени довольно крупным городом на пересечении торговых путей. В Мекке располагалась святыня, почитавшаяся большинством арабов-язычников, — Кааба. Мать Мухаммеда умерла, когда ему исполнилось шесть лет, его отец умер до рождения сына. Мухаммед воспитывался в семье деда, семье знатной, но обедневшей.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ИСЛАМ</a:t>
            </a:r>
            <a:endParaRPr lang="ru-RU" sz="48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6867" y="2874230"/>
            <a:ext cx="679873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25 лет он стал управляющим хозяйством у богатой вдовы Хадиджы и вскоре женился на ней. В 40 лет Мухаммед выступил как религиозный проповедник. Он заявил, что Бог (Аллах) избрал его своим пророком. Проповедь не понравилась правящей верхушке Мекки, и Мухаммеду пришлось к 622 г. перебраться к г. Ясриб, позднее переименованный в Медину. 622 год считается началом мусульманского летосчисления по лунному календарю, а Мекка — центром мусульманской религии.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ИСЛАМ</a:t>
            </a:r>
            <a:endParaRPr lang="ru-RU" sz="48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6866" y="2412169"/>
            <a:ext cx="679873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Священная книга мусульман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Коран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представляет собой обработанные записи проповедей Мухаммеда. При жизни Мухаммеда его высказывания воспринимались как прямая речь Аллаха и передавались устно. Спустя несколько десятилетий после смерти Мухаммеда они были записаны и составит и Коран.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вероучении мусульман большую роль играет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Сунна -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сборник назидательных рассказов о жизни Мухаммеда 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Шариат —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свод принципов и правил поведения, обязательных для мусульман. Наиболее тяжкими ipexa.Mii у мусульман считаются ростовщичество, пьянство, азартные игры и супружеская неверность.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ИСЛАМ</a:t>
            </a:r>
            <a:endParaRPr lang="ru-RU" sz="48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76866" y="2920111"/>
            <a:ext cx="679873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Культовое помещение мусульман называется мечетью. Ислам запрещает изображать человека и живогных, полому мечети украшаются только орнаментом. В исламе нет четкого деления на духовенство и мирян. Муллой (священником) может стать любой мусульманин, хорошо знающий Коран, мусульманские законы и правила богослужения.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ЧАСТЬ 1</a:t>
            </a:r>
            <a:endParaRPr lang="ru-RU" sz="48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08437" y="3004457"/>
            <a:ext cx="473559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МИРОВЫЕ</a:t>
            </a:r>
            <a:endParaRPr lang="ru-RU" sz="6000" b="1" dirty="0" smtClean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6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РЕЛИГИИ</a:t>
            </a:r>
            <a:endParaRPr lang="ru-RU" sz="60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ИСЛАМ</a:t>
            </a:r>
            <a:endParaRPr lang="ru-RU" sz="48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6866" y="2539445"/>
            <a:ext cx="679873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Большое значение в исламе придается обрядности. Можно не знать тонкостей веры, но следует строго исполнять главные обряды, так называемые пять столпов мусульманства: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произнесение формулы исповедания веры: «Нет Бога, кроме Аллаха, и Мухаммед — пророк его»;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совершение ежедневной пятикратной молитвы (намаза);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поста в месяц рамадан;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раздача милостыни бедным;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совершение паломничества в Мекку (хадж).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ЧАСТЬ 2</a:t>
            </a:r>
            <a:endParaRPr lang="ru-RU" sz="48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81237" y="2838995"/>
            <a:ext cx="5589992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ОСНОВНЫЕ </a:t>
            </a:r>
            <a:endParaRPr lang="ru-RU" sz="6000" b="1" dirty="0" smtClean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6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РЕЛИГИИ </a:t>
            </a:r>
            <a:endParaRPr lang="ru-RU" sz="6000" b="1" dirty="0" smtClean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6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МИРА</a:t>
            </a:r>
            <a:endParaRPr lang="ru-RU" sz="60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АДВЕНТИЗМ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76866" y="2538276"/>
            <a:ext cx="679873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Адвентизм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(от лат. adventus - «пришествие») - течение в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протестантизме, возникшее в США в 30-е гг. XIX в. Основатель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фермер Уильям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Миллер - предсказал близость конца света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аступления тысячелетнего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Царства Христа (он считал, что это произойдёт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сороковых годах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XIX в.). В настоящее время вера в близкое второе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пришествие остаётся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основой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Адвентизма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 последователи не считают душу бессмертной; по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их мнению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она умирает и воскресает имеете с телом. Адвентисты уверены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Бог воскресит всех людей, Но праведники получат вечную жизнь,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грешники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будут уничтожены вместе с Сатаной после Страшного Суда.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Самое крупное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течение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Адвентизма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адвентисты «Седьмого дня», образовавшееся в 1844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Нью-Гемпшире (США).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АНАБАПТИЗМ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6866" y="2913078"/>
            <a:ext cx="679873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Анабаптизм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(от греч. anabaptizo - «вновь погружаю»,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вновь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крещу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») - течение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протестантизме, возникшее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Швейцарии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30-е гг. XVI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в. Анабаптисты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выступали за крещение в сознательном возрасте (крещённые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младенчестве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крестились повторно), ставили личную веру выше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авторитета Священного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Писания, требовали полного разделения Церкви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государства, призывали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введению общности имущества.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6866" y="775063"/>
            <a:ext cx="6798734" cy="1444141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АНГЛИКАНСКАЯ ЦЕРКОВЬ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76867" y="2631558"/>
            <a:ext cx="679873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Англиканская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церковь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протестантская церковь Англии.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1534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Король Генрих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VIII разорвал отношения с Папой Римским и объявил себя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главой Церкви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доктрина которой была провозглашена и 1562. Многие её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ритуалы приближаются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католическим (церковная иерархия с епископатом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безбрачным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духовенством; пышный культ; литургия и т. д.).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Англиканство сочетает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католический догмат о спасающей силе Церкви 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протестантским учением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спасении личной верой. С конца XVII в.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англиканстве обозначились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три партии: «высокая» (ближе к католицизму), «низкая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ближе к протестантизму) и «широкая» (занимает промежуточное положение).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7016" y="915337"/>
            <a:ext cx="7907383" cy="1303867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АРМЯНО-ГРИГОРИАНСКАЯ ЦЕРКОВЬ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76866" y="3005521"/>
            <a:ext cx="679873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Армяно-григорианская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церковь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входит в состав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Древневосточных церквей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Основана в 301 г. епископом святым Григорием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Просветителем. Возглавляется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верховным патриархом - католикосом всех армян,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резиденция которого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находится в городе Эчмиадзин.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БАПТИЗМ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37827" y="2913914"/>
            <a:ext cx="679873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Баптизм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(от греч. baptizo - «крещу», «погружаю») - течение в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протестантизме, возникшее в начале XVII в. Основателем первой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общины в Амстердаме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 англиканский священник Джон Смит.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Баптизм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считает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ненужным крещение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младенцев, чьи родители - христиане. Крещение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рассматривается как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 сознательного обращения к вере, духовного возрождения. Баптисты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придерживаются доктрины о спасении всех уверовавших в Христа.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БРАХМАНИЗМ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6866" y="2416356"/>
            <a:ext cx="679873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Брахманизм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древняя индийская религия, выросшая из ведизма.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её основе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лежит учение о Брахмане - божественной основе всего сущего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и Атмане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индивидуальном духе.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Брахманизм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распространился в Индии в середине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тыс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до н. э. В этой религиозной системе первостепенная роль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отводилась брахманам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знатокам Вед. Под влиянием брахманского учения о карме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Индии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сложилась строгая кастовая система, построенная на убеждении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все люди неодинаковы с самого момента рождения (высшей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кастой считались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брахманы). Большую роль играли анимистические представления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культ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предков.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Брахманизм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отличается сложными ритуалами и строгой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обрядовой регламентацией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жизни. Основными текстами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Брахманизма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 Упанишады (букв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сидение у ног учителя»).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ВАХХАБИЗМ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6866" y="2981070"/>
            <a:ext cx="686985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Ваххабизм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религиозно-политическое течение в исламе, возникшее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конце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XVIII в. в Аравии. Его название идёт от имени Мухаммеда ибн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Абд аль- Ваххаба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первого проповедника течения. В. проповедует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восстановление чистоты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изначального ислама и единобожия. Ваххабиты отвергают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 пророков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паломничество к святым местам.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ВЕДИЗМ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6866" y="2976549"/>
            <a:ext cx="679873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Ведизм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(ведическая религия) - древнейшая индийская религия,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сложившаяся во II тыс. до н. э. после вторжения на территорию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Индии кочевых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племён - ариев. Гимны и молитвы ариев составили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огромное собрание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священных преданий - Веды. Характерная черта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Ведизма – обожествление сил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природы. Основа ведического культа -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жертвоприношения, сопровождавшиеся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сложным ритуалом.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впервые появились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концепции сансары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(круг бытия) и кармы (закон воздаяния).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БУДДИЗМ</a:t>
            </a:r>
            <a:endParaRPr lang="ru-RU" sz="4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325" y="2219204"/>
            <a:ext cx="6730275" cy="4206422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ГНОСТИЦИЗМ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6866" y="2554856"/>
            <a:ext cx="679873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Гностицизм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(от греч. gnosis - «знание») -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религиозно-философское учение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распространившееся в первые века нашей эры на востоке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Римской империи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Гностики считали, что в основе мироздания лежат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два противостоящих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начала - Высочайший Дух (Мировая Душа София)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материя. Высочайший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дух - средоточие света - является источником духовных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частиц (эонов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ионов). По мнению гностиков, люди состоят из тела, души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духа (последний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это частица Божества, заключённая в темницу материи).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Дух стремится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освободиться из темницы, поэтому мир наполнен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непрерывной борьбой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Гностики утверждали, что человек возвышен над миром,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уловить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искру разума, исходящую от верховного божества.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924046"/>
            <a:ext cx="7924800" cy="1303867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ГРУЗИНСКАЯ ПРАВОСЛАВНАЯ ЦЕРКОВЬ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55243" y="3276324"/>
            <a:ext cx="679873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Грузинская православная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церковь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входит в состав Церквей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вселенского православия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Богослужения совершаются по юлианскому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календарю преимущественно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старогрузинском языке. Во главе Церкви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стоит Католикос-патриарх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резиденция которого находится в Тбилиси.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ДАОСИЗМ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6866" y="2666392"/>
            <a:ext cx="679873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Даосизм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китайская религия, возникшая в VI-V вв. до н. э.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Традиционно её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основателем считается мудрец Лао-Цзы. Его труд «Дао дэ цзин»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посвящен двум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 понятиям даосизма: Дао (букв, «путь», «метод») и Дэ (букв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благодать»). Лао-Цзы предложил модель мира, в которой Дао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таинственная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сила, управляющая Вселенной, - стоит над всеми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богами, действует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всех уровнях бытия, приводит всё к гармонии.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Краеугольным камнем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Даосизме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учение о бессмертии, достижению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которого способствуют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 мнению даосов, религиозное созерцание, дыхательный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гимнастический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тренинг, сексуальная гигиена, алхимия.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ДЖАЙНИЗМ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6866" y="2725510"/>
            <a:ext cx="679873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Джайнизм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религия, возникшая в VI-V вв. на востоке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полуострова Индостан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Её основателем считается кшатрий Вардахамана.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Джайны утверждают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мир существует вечно, что он никогда никем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создавался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Главное в их учении - самосовершенствование души,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благодаря которому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происходит её освобождение от земного мира. Джайны верят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переселение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душ и в то, что новое воплощение зависит от того,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человек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прожил свою предыдущую жизнь. Окончательной целью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 должно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освобождение от перерождений - нирвана, достичь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которой может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лишь аскет. Поэтому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Джайнизме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большое значение придаётся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практике аскетизма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ДЗЕН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6866" y="3017580"/>
            <a:ext cx="679873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Дзен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японское название одной из школ буддизма, проникшей в Японию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Китая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VIII-XII вв. Основа концепции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Дзен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положение 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невозможности выразить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истину человеческим языком и образами. Состояние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просветления может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достигнуто внезапно, исключительно путём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внутреннего переживания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области догматики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Дзен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дошёл до крайнего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отрицания авторитетов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нравственности, добра и зла.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ЗОРОАСТРИЗМ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6866" y="2482881"/>
            <a:ext cx="679873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Зороастризм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древняя монотеистическая религия, возникшая 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рубеже I-II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тыс. до н. э. в восточных областях Иранского нагорья.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Его основателем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считается пророк Заратуштра (Зороастр), его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откровения составили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священную книгу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3ороастризма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«Авесту». Заратуштра учил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поклоняться высшему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всезнающему Богу, творцу всего сущего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Ахура 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Мазде,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которого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произошли все остальные божества. Ему противостоит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злое божество Анхра 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Майнью (Ариман). В этической концепции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Зороастризма главное внимание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сосредоточено на деятельности человека, основанной 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триаде: добрая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мысль, доброе словo, доброе деяние. Поклонение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Ахура -Мазде выражалось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первую очередь в поклонении огню (именно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зороастрийцев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иногда называют огнепоклонниками).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7349" y="915337"/>
            <a:ext cx="8064137" cy="1303867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ИЕРУСАЛИМСКАЯ ПРАВОСЛАВНАЯ ЦЕРКОВЬ</a:t>
            </a:r>
            <a:endParaRPr lang="ru-RU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6866" y="3154405"/>
            <a:ext cx="679873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Иерусалимская православная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церковь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входит в состав Церквей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вселенского православия. Древнейшая из христианских Церквей.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Первым епископом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считается апостол Иаков.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Иерусалиме находятся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главные христианские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святыни: гроб Господень, Голгофа и т. д.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ИНДУИЗМ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6866" y="2546985"/>
            <a:ext cx="679873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Индуизм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(Хинду-самая, Хинду-дхарма - «религия индусов», «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индусов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») - религия, берущая начало в Хараппской или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Индской цивилизации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существовавшей в III-II тыс. до н. э.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Индуизм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фактически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является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единой религией, а представляет собой систему местных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индийских верований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нём нет стройной системы вероучения, единого символа веры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единых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догматов. Ключевое понятие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Индуизма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дхарма - всеобщий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вечный порядок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сохраняющий целостность мира. Основным признаком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принадлежности 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индуизму следует считать признание авторитета Вед и основанного 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нём брахманического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порядка. Имеются общие установки: карма (букв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поступок», «деяние»), сансара (букв, «круг бытия»)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необходимость освобождения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них.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ИУДАИЗМ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6866" y="2785799"/>
            <a:ext cx="679873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Иудаизм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наиболее ранняя монотеистическая религия, возникшая в I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тыс. до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н. э. в Палестине. Распространён в основном среди евреев. Иудеи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верят 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 Бога, бессмертие души, загробную жизнь, грядущий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приход Мессии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богоизбранность еврейского народа (идея «завета», союза народа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Богом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котором еврейский народ выступает как носитель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Божественного откровения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Канон священных книг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Иудаизм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 Тору («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Пятикнижие Моисеево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»), книги пророков и Писания. Различные толкования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комментарии канона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собраны в Талмуде.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КАЛЬВИНИЗМ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6866" y="2880755"/>
            <a:ext cx="679873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Кальвинизм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одно из протестантских течений, у истоков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которого находится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 французского теолога Жака Кальвина «Наставление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христианской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вере». Для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Кальвинизма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характерны признание только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Священного Писания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доктрина предопределения (Бог заранее определил каждому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его участь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изменить которую невозможно. Успехи человека служат знаком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того, что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верно исполняет своё предназначение). Появившись в Женеве,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Кальвинизм распространился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Франции, Нидерландах, Шотландии и Англии.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БУДДИЗМ</a:t>
            </a:r>
            <a:endParaRPr lang="ru-RU" sz="4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76866" y="2481837"/>
            <a:ext cx="686985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Буддизм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 наиболее древняя мировая религия. Она возникла в VI в. до н. э. в Индии, а в настоящее время распространена в странах Южной, Юго-Восточной, Центральной Азии и Дальнего Востока и насчитывает около 800 млн последователей. Традиция связывает возникновение буддизма с именем царевича Сиддхартхи Гаутамы. Отец скрывал от Гаутамы плохое, тот жил в роскоши, женился на любимой девушке, которая родила ему сына. Толчком к душевному перевороту для царевича, как гласит предание, послужили четыре встречи. Вначале он увидел дряхлого старика, затем страдающего проказой и похоронную процессию.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КАТАКОМБНАЯ ЦЕРКОВЬ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6866" y="3271472"/>
            <a:ext cx="679873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Катакомбная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церковь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собирательное название для той части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православного духовенства и православных общин, которая в 20-е годы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XX 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вышла из-под юрисдикции московского патриархата, обвинив его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сотрудничестве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советскими властями, и заняла нелегальное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КАТОЛИЦИЗМ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6866" y="2766376"/>
            <a:ext cx="679873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Католицизм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одно из трёх основных направлений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христианине, окончательно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оформившееся после разделения церквей в 1054.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Католическая церковь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строго централизована, имеет единый центр в Ватикане,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 главу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Папу Римского (принят догмат о непогрешимости его суждений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Священное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Писание уравнено со Священным преданием. Приняты семь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таинств. Почитаются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иконы и святые. Существует догмат о непорочном зачатии Девы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Марии. Католики верят в существование чистилища. Богослужения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происходят 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национальных языках, а также на латыни.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КВАКЕРСТВО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6866" y="3173496"/>
            <a:ext cx="679873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Квакерство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(от англ. quake - «трястись») - одна из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протестантских конфессий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основанная в 17 в. в Англии Джорджем Фоксом.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Квакеры подчёркивают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необходимость пребывать в постоянном трепете перед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Богом. Их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богослужение состоит во внутренней беседе с Богом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проповеди. Квакеры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разработали доктрину абсолютного пацифизма, отвергая любое насилие.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КОНФУЦИАНСТВО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05570" y="2506793"/>
            <a:ext cx="734132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Конфуцианство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философско-религиозная система, появившаяся в Китае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VI-V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вв. до н. э. Философская система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Конфуцианства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была создана бродячим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учителем Конфуцием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Кун-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цзы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В основе данной религии лежит концепция «неба»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«небесного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веления» (судьбы). Человек, наделённый Небом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определёнными качествами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должен поступать в соответствии с ними, а также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моральными законами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Дао (пути) и совершенствовать свои качества с помощью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обучения. Одно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центральных мест в конфуцианстве занимает концепция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Жэнь (человечности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- идеальных отношений между людьми в семье, обществе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государстве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Основной принцип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этой концепции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«Чего не желаешь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себе, того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делай другим». Характерной чертой данной религии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антропоцентризм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императоре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Конфуцианство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заняло господствующее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в Китае.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КРИШНАИЗМ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6866" y="2734386"/>
            <a:ext cx="679873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Кришнаизм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(«Международное общество сознания Кришны») - одно из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течений 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индуизме. Основатель общества - индийский проповедник Абдам Чарин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 (1896-1977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Согласно его учению, существует единственный абсолютный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Бог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Кришна. Цель культовой практики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Кришнаизма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достижение так называемого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«сознания Кришны» - состояния, при котором верующий освобождается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власти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материального мира и возвращается к Богу. Любовь к Кришне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наивысшей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степени проявляется в достижении религиозного экстаза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индивидуальную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коллективную медитацию.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ЛЮТЕРАНСТВО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6866" y="2715593"/>
            <a:ext cx="679873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Лютеранство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протестантское движение, началом которого можно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считать 31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октября 1517, когда монах Мартин Лютер прибил 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воротам Виттенбергского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собора список из 95 тезисов.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Лютеранство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отрицает,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духовенство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наделено благодатью посредника между Богом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людьми; утверждает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человека спасает только личная вера в Христа, 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особые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заслуги святых и не добрые дела в пользу Церкви.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Лютеранстве чётко разграничены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сфера Евангелия (религиозная) и сфера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закона (государственная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Отрицаются такие таинства, как исповедь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отпущение грехов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считается, что покаяние включает в себя лишь милостыню и веру.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МАНИХЕЙСТВО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6865" y="2939203"/>
            <a:ext cx="679873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Манихейство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древнее иранское религиозное учение о вечной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борьбе между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силами Света и Тьмы, т. е. между всемирными добром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злом. Основатель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учения - проповедник и мистик Мани, живший во 11 в. н. э.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Манихейству приписывает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 сотворения мира благому Демиургу, именуемому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Духом Жизни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Манихеи верят, что он создал мир для того, чтобы отделить друг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друга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смешавшиеся частицы света и тьмы.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БУДДИЗМ МАХАЯНЫ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6866" y="2656009"/>
            <a:ext cx="679873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Буддизм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Махаяны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(санскр. mahayana - «большая колесница»)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крупнейшее направление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буддизма, оформившееся в первых веках нашей эры. Из Индии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Махаяна распространилась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Китай, Тибет, Непал, Японию, Корею, Монголию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Южную Сибирь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получив название Северного буддизма.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Махаяна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утверждает, что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спасение возможно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всех, а не только для членов буддийской общины.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Бодхисаттва (букв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«тот, чья сущность Просветление» - идеал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Махаяны)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заботиться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спасении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всех живых существ.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Махаяна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Будда - уже не просто Учитель,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сверхъестественное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существо, которому можно поклониться как божеству.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МЕТОДИЗМ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6866" y="2947073"/>
            <a:ext cx="679873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Методизм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протестантское течение, появившееся в Англии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XVIII в., основателями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которого стали братья Джон и Чарльз Уэсли.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Методизм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ставит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человеком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жить согласно Евангелию, посвящать своё время молитве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добрым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делам, изучать в подлиннике Священное Писание,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строго придерживаясь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установленного метода, соблюдая дисциплину и порядок.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МОРМОНЫ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6866" y="3070669"/>
            <a:ext cx="679873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Мормоны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(Церковь Иисуса Христа святых последнего дня)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протестантская церковь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образованная в 1830 американцем Джозефом Смитом. По аналогии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раннеапостольской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церковью, у мормонов установлены должности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апостолов, пророков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пастырей, учителей и евангелистов. Центральной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богословской темой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учения мормонов является «собирание племён израилевых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восстановление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истинной христианской церкви».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БУДДИЗМ</a:t>
            </a:r>
            <a:endParaRPr lang="ru-RU" sz="4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6866" y="2592536"/>
            <a:ext cx="679873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Гаутама узнал старость, болезнь и смерть — удел всех людей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Потом он увидел умиротворенного нищего странника, которому ничего не было нужно от жизни. Все это потрясло царевича, заставило его задуматься о судьбах людей. Он тайно покинул дворец и семью, в 29 лет он стал отшельником и пытался найти смысл жизни. В результате глубоких размышлений в 35 лет он стал Буддой — просветленным, пробужденным. 45 лет Будда проповедовал свое учение, которое кратко может быть сведено к следующим основным идеям.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ПИЕТИЗМ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6866" y="2965329"/>
            <a:ext cx="679873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Пиетизм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(от лат. pietas - «благочестие») - религиозное течение и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лютеранстве, возникшее в Германии в конце XVII в.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Пиетизм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ставит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религиозные чувства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выше всех богословских догматов, церковных авторитетов и т.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 Его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сторонники выступали против философии, культуры. В широком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смысле «пиетизм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обозначает религиозно-мистическую настроенность,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формальное благочестие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ПРАВОСЛАВИЕ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6866" y="2734386"/>
            <a:ext cx="679873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Православие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(греч. orthodoxia - «правильное суждение», «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правильная слава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») - одно из трёх основных направлений христианства.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Стало самостоятельным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разделения церквей на Западную и Восточную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1054. Нет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строгого организационного единства, существуют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многочисленные различия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обрядовым и каноническим вопросам. Не признаётся догмат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непорочном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зачатии Богоматери. Священное Писание рассматривается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часть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Священного Предания. Приняты семь таинств.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большинстве стран богослужение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на национальных языках.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ПРЕСВИТЕРИАНЕ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6866" y="2933007"/>
            <a:ext cx="679873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Пресвитериане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(от греч. presbytes «старший», «старец») -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протестантское течение, возникшее во второй половине XVI в. в Англии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Шотландии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 влиянием кальвинизма. Само название указывает 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особую форму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церковной организации.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Просвитериан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существует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централизованного административного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руководства. Их вероучение основывается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представлениях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неискоренимой греховности человека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спасении как ничем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заслуженной и предопределённой Божьей благодати.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ПРОТЕСТАНТИЗМ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6867" y="2445627"/>
            <a:ext cx="679873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Протестантизм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одно из трёх главных направлений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христианства.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Протестантизм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связано с протестом 6 германских князей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14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городов против решения Шпейерского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рейхстага, проголосовавшего за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нетерпимое отношение к лютеранству в Германии. Вера в прямую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личную связь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верующего с Христом определяет три основных принципа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Протестантизма: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Лишь Священное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Писание истинно, и Библия - единственный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 божественного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откровения.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Спасение - это Божий дар, воплощённый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искупительной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смерти и воскресении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Христа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Каждый верующий является священником. Протестанты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отрицают власть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Папы Римского, посредничество Девы Марии, заступничество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святых, индульгенции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таинства, не преподанные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Христом.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ПУРИТАНЕ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6866" y="3163950"/>
            <a:ext cx="679873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Пуритане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(от лат. purus - «чистый») - религиозное течение в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Англиканской церкви, возникшее во второй половине XVI в. и боровшееся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«очищение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Англиканской церкви от католичества.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Пуритан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объединяла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идея «царства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святых» и «соборной» Церкви; они стремились к свободе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контроля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стороны епископата.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РЕВАЙВЕЛИЗМ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6866" y="3095118"/>
            <a:ext cx="679873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Ревайвелизм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(от англ. revival - «возрождение», «пробуждение») -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протестантское движение XVII в. в Британии и американских колониях.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Ревайвелизм настаивал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возможности очищения не только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личных грехов, но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первородного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человеческого греха. Это достигается через «рождение свыше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духовное возрождение, меняющее чудесным образом всего человека.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7017" y="915337"/>
            <a:ext cx="7942217" cy="1303867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РУССКАЯ ПРАВОСЛАВНАЯ ЦЕРКОВЬ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6866" y="2982746"/>
            <a:ext cx="679873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Русская православная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церковь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(РПЦ) - входит в состав Церквей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вселенского православия. Основана в 988 г. при князе Владимире I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митрополия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Константинопольской церкви с центром в Киеве.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1589 митрополит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Московский Иов был возведён в патриарший сан.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Богослужения совершаются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юлианскому календарю. Основной язык богослужения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церковнославянский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САТАНИЗМ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6866" y="3170145"/>
            <a:ext cx="67987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Сатанизм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обобщённое название антихристианских сект, члены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которых поклоняются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Сатане. Первой из сатанистских сект Нового времени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считается «Церковь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Сатаны», основанная в 1968 Энтони Ла Веем.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СВИДЕТЕЛИ ИЕГОВЫ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6866" y="2621007"/>
            <a:ext cx="679873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Свидетели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Иеговы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(Иеговисты) - одно из поздних течений в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протестантизме, основанное Чарлзом Расселом в 1870. Свидетели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Истцы отрицают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догмат о Троице, но признают все три её ипостаси.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Источником всей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жизни считается Бог Иегова. Иисус Христос - единородный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сын верховного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Бога; только он создан Иеговой непосредственно, всё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остальное сотворено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Христа. Иеговисты уверены в том, что руководители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их организации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религиозные авторитеты воскреснут сразу же после смерти и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попадут в «правительство Христа», всем остальным обещана вечная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жизнь после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Армагеддона.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СИКХИЗМ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6866" y="2631558"/>
            <a:ext cx="679873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Сикхизм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(от санскр. sikh - «ученик») - одна из национальных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религий Индии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Сложился в конце XV - начале XVI вв. под влиянием проникшего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Индию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ислама и первоначально представлял собой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протестантское направление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индуизме. Основателем сикхизма был гуру (учитель)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Нанак (1469-1539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В основе этой религии лежит положение о том, что истинная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преданность Богу заключается в глубокой внутренней вере.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Сикхизм монотеистичен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 признаёт духовенства, отрицает публичные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богослужения, внешнюю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атрибутику и кастовые различия. В нём разработан путь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духовного усовершенствования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нам- марг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или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сахадж 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йога.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БУДДИЗМ</a:t>
            </a:r>
            <a:endParaRPr lang="ru-RU" sz="4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76866" y="2452028"/>
            <a:ext cx="679873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Жизнь есть страдание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причиной которого являются желания и страсти людей. Чтобы избавиться от страданий, необходимо отрешиться от земных страстей и желаний. Этого можно достичь, если следовать путем спасения, указанным Буддой.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смерти любое живое существо, включая человека, снова возрождается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но уже в виде нового живого существа, жизнь которого определяется не только его собственным поведением, но и поведением его «предшественников».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Надо стремиться к нирване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т. е. бесстрастию и покою, которые достигаются отказом от земных привязанностей.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СИНТОИЗМ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6866" y="2837213"/>
            <a:ext cx="679873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Синтоизм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религия, распространённая в Японии. Возникла из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языческого почитания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ками - вездесущих проявлений всего священного. В VII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в. началось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объединение всех локальных культов ками в единое целое.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синто сохранились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древнейшие формы верований (магия, тотемизм, фетишизм).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этой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религии отсутствуют чёткие различия между людьми и ками.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Синтоизм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 обещает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спасения в каком-то ином мире, а идеалом считает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гармоничное сосуществование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 с окружающим миром.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СТАРООБРЯДЧЕСТВО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6866" y="2691680"/>
            <a:ext cx="679873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Старообрядчество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(Раскольничество) - совокупность религиозных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течений, возникших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раскола Русской православной церкви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середине XVII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 Противники реформы Никона, стремившегося объединить Русскую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Греческую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православные церкви, считали, что после этой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реформы официальное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православие перестало существовать.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Догматических расхождений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 старообрядцами и РПЦ практически нет.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Расхождения касаются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некоторых обрядов и неточностей перевода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богослужебных книг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Старообрядцы сохранили двуперстное крестное знамение,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признают только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восьмиконечный крест и т. д.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СУННИЗМ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6866" y="2937528"/>
            <a:ext cx="679873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Суннизм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основное направление ислама, считающее первых грех халифов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Абу- Бекра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Омара и Османа - законными приемниками Магомета. Наряду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Кораном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признают Сунну (предания о пророке). При решении вопроса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высшей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мусульманской власти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опираются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«на согласие всей общины» (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её религиозной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верхушки).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СУФИЗМ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6866" y="2724840"/>
            <a:ext cx="679873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Суфизм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(от араб, suf - «шерсть») - мистическое направление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исламе, возникшее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VIII-IX вв.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Суфизм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основывается на сокровенном знании,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благодаря которому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личность получала возможность самосовершенствования.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основе суфийского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учения заложено стремление к постижению тайн веры.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Методом суфизма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стало мгновенное озарение. Посредством музыки и танцев суфии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стараются достигнуть священного экстаза, понимаемого ими как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состояние, при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котором в сознании уже нет разделения на добро и злo, истину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ложь, веру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неверие.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ХИНАЯНА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6866" y="2718644"/>
            <a:ext cx="679873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Хинаяна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(от санскр. hinayana - «малая колесница») - одно из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основных направлений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буддизма, возникшее в начале нашей эры, включает в себя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 разных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школ. Утвердилось в Юго-Восточной Азии, получив название «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Южного буддизма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Xинаяна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считает, что достигнуть нирваны могут лишь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члены буддийской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общины, то есть монахи. Идеал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Xинаяна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архат (букв, «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достигший Просветления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»),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Xинаяна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требует и монахов неустанного труда над собой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полного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одиночества на пути к высшей цели. Будда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Xинаяне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человек, которому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пятисот с лишним перерождений было предначертано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открыть живым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существам «четыре благородные истины».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ШАМАНИЗМ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6866" y="2725570"/>
            <a:ext cx="679873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Шаманизм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(от эвенк, saman - «возбуждённый») - одна из древнейших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 религиозной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практики человечества, центральной фигурой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которой является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шаман - посредник между миром людей и миром духов, обладающий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возможностью лечить людей. В отличие от жрецов и священников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священнодействует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помощью духов. Кроме того, шаман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проходит «пересотворение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в ином мире. Общение с духами, во время которого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шаман впадает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транс, называется камланием. В настоящее время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шаманизм распространён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многих странах Азии, в Сибири, возрос интерес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индейским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шаманам.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ШИИЗМ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6866" y="2959434"/>
            <a:ext cx="679873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Шиизм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(от араб, ah-shia - «приверженцы», «партия») - одно из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направлений в исламе. Первоначально сформировалось в виде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политической партии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признававшей зятя Мухаммеда, Али, в качестве преемника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пророка. В Шиизме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возникло учение о «сокрытом имаме», т. е. о таинственно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исчезнувшем двенадцатом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имаме, который должен вернуться на землю в предназначенный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 и восстановить справедливость. Шииты не признают Сунну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имеют собственное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предание.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6686" y="906628"/>
            <a:ext cx="7924800" cy="1303867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ГРЕЧЕСКАЯ ПРАВОСЛАВНАЯ ЦЕРКОВЬ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76866" y="3156079"/>
            <a:ext cx="679873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Элладская (Греческая) православная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церковь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входит в состав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Церквей вселенского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православия. В 1850 она, согласно церковным канонам,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была признана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«самой Константинопольской церковью».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Используется григорианское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летосчисление. Местопребывание архиепископа Афинского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всей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Эллады - Афины.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553" y="432309"/>
            <a:ext cx="8177349" cy="5967255"/>
          </a:xfrm>
          <a:prstGeom prst="rect">
            <a:avLst/>
          </a:prstGeo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534" y="436418"/>
            <a:ext cx="4505715" cy="599921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БУДДИЗМ</a:t>
            </a:r>
            <a:endParaRPr lang="ru-RU" sz="4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76866" y="3087914"/>
            <a:ext cx="679873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отличие от христианства и ислама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буддизме отсутствует идея Бога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как творца мира и его управителя. Суть вероучения буддизма сводится к призыву к каждому человеку встать на путь поиска внутренней свободы, полною освобождения от всех оков, которые несет жизнь.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525" y="410276"/>
            <a:ext cx="4344506" cy="5990523"/>
          </a:xfrm>
          <a:prstGeom prst="rect">
            <a:avLst/>
          </a:prstGeom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6777" y="424844"/>
            <a:ext cx="4340019" cy="6012147"/>
          </a:xfrm>
          <a:prstGeom prst="rect">
            <a:avLst/>
          </a:prstGeom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029" y="410292"/>
            <a:ext cx="4371702" cy="6035327"/>
          </a:xfrm>
          <a:prstGeom prst="rect">
            <a:avLst/>
          </a:prstGeom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555" y="415870"/>
            <a:ext cx="8279907" cy="6063307"/>
          </a:xfrm>
          <a:prstGeom prst="rect">
            <a:avLst/>
          </a:prstGeom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12920" y="3277044"/>
            <a:ext cx="76963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СПАСИБО ЗА ВНИМАНИЕ!</a:t>
            </a:r>
            <a:endParaRPr lang="ru-RU" sz="40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ХРИСТИАНСТВО</a:t>
            </a:r>
            <a:endParaRPr lang="ru-RU" sz="48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6" b="5991"/>
          <a:stretch>
            <a:fillRect/>
          </a:stretch>
        </p:blipFill>
        <p:spPr>
          <a:xfrm>
            <a:off x="1182914" y="2337709"/>
            <a:ext cx="6792686" cy="409792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ХРИСТИАНСТВО</a:t>
            </a:r>
            <a:endParaRPr lang="ru-RU" sz="48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5360" y="2344175"/>
            <a:ext cx="73152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Христианство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возникло в 1 в. н. э. в восточной части Римской империи — Палестине — как религия, обращенная ко всем униженным, жаждущим справедливости. В ее основе лежит идея мессианства — надежда на Божественного избавителя мира от всего плохого, что есть на Земле. За грехи людей пострадал Иисус Христос, имя которого в переводе с греческою означает «Мессия», «Спаситель». Этим именем Иисус связывается с ветхозаветными преданиями о приходе на Израильскую землю пророка, мессии, который освободит народ от страданий и установит праведную жизнь — Божье царство. Христиане полагают, что приход Бога на Землю будет сопровождаться Страшным судом, когда Он будет судить живых и мертвых, направлять их в рай или ад.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0</TotalTime>
  <Words>30076</Words>
  <Application>WPS Presentation</Application>
  <PresentationFormat>Экран (4:3)</PresentationFormat>
  <Paragraphs>295</Paragraphs>
  <Slides>74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74</vt:i4>
      </vt:variant>
    </vt:vector>
  </HeadingPairs>
  <TitlesOfParts>
    <vt:vector size="87" baseType="lpstr">
      <vt:lpstr>Arial</vt:lpstr>
      <vt:lpstr>SimSun</vt:lpstr>
      <vt:lpstr>Wingdings</vt:lpstr>
      <vt:lpstr>Arial</vt:lpstr>
      <vt:lpstr>Cambria</vt:lpstr>
      <vt:lpstr>Arial Black</vt:lpstr>
      <vt:lpstr>Times New Roman</vt:lpstr>
      <vt:lpstr>Garamond</vt:lpstr>
      <vt:lpstr>Segoe Print</vt:lpstr>
      <vt:lpstr>Microsoft YaHei</vt:lpstr>
      <vt:lpstr>Arial Unicode MS</vt:lpstr>
      <vt:lpstr>Calibri</vt:lpstr>
      <vt:lpstr>Натуральные материалы</vt:lpstr>
      <vt:lpstr>МИРОВЫЕ РЕЛИГИИ</vt:lpstr>
      <vt:lpstr>ЧАСТЬ 1</vt:lpstr>
      <vt:lpstr>БУДДИЗМ</vt:lpstr>
      <vt:lpstr>БУДДИЗМ</vt:lpstr>
      <vt:lpstr>БУДДИЗМ</vt:lpstr>
      <vt:lpstr>БУДДИЗМ</vt:lpstr>
      <vt:lpstr>БУДДИЗМ</vt:lpstr>
      <vt:lpstr>ХРИСТИАНСТВО</vt:lpstr>
      <vt:lpstr>ХРИСТИАНСТВО</vt:lpstr>
      <vt:lpstr>ХРИСТИАНСТВО</vt:lpstr>
      <vt:lpstr>ХРИСТИАНСТВО</vt:lpstr>
      <vt:lpstr>ХРИСТИАНСТВО</vt:lpstr>
      <vt:lpstr>ХРИСТИАНСТВО</vt:lpstr>
      <vt:lpstr>ХРИСТИАНСТВО</vt:lpstr>
      <vt:lpstr>	ИСЛАМ</vt:lpstr>
      <vt:lpstr>	ИСЛАМ</vt:lpstr>
      <vt:lpstr>ИСЛАМ</vt:lpstr>
      <vt:lpstr>ИСЛАМ</vt:lpstr>
      <vt:lpstr>ИСЛАМ</vt:lpstr>
      <vt:lpstr>ИСЛАМ</vt:lpstr>
      <vt:lpstr>ЧАСТЬ 2</vt:lpstr>
      <vt:lpstr>АДВЕНТИЗМ</vt:lpstr>
      <vt:lpstr>АНАБАПТИЗМ</vt:lpstr>
      <vt:lpstr>АНГЛИКАНСКАЯ ЦЕРКОВЬ</vt:lpstr>
      <vt:lpstr>АРМЯНО-ГРИГОРИАНСКАЯ ЦЕРКОВЬ</vt:lpstr>
      <vt:lpstr>БАПТИЗМ</vt:lpstr>
      <vt:lpstr>БРАХМАНИЗМ</vt:lpstr>
      <vt:lpstr>ВАХХАБИЗМ</vt:lpstr>
      <vt:lpstr>ВЕДИЗМ</vt:lpstr>
      <vt:lpstr>ГНОСТИЦИЗМ</vt:lpstr>
      <vt:lpstr>ГРУЗИНСКАЯ ПРАВОСЛАВНАЯ ЦЕРКОВЬ</vt:lpstr>
      <vt:lpstr>ДАОСИЗМ</vt:lpstr>
      <vt:lpstr>ДЖАЙНИЗМ</vt:lpstr>
      <vt:lpstr>ДЗЕН</vt:lpstr>
      <vt:lpstr>ЗОРОАСТРИЗМ</vt:lpstr>
      <vt:lpstr>ИЕРУСАЛИМСКАЯ ПРАВОСЛАВНАЯ ЦЕРКОВЬ</vt:lpstr>
      <vt:lpstr>ИНДУИЗМ</vt:lpstr>
      <vt:lpstr>ИУДАИЗМ</vt:lpstr>
      <vt:lpstr>КАЛЬВИНИЗМ</vt:lpstr>
      <vt:lpstr>КАТАКОМБНАЯ ЦЕРКОВЬ</vt:lpstr>
      <vt:lpstr>КАТОЛИЦИЗМ</vt:lpstr>
      <vt:lpstr>КВАКЕРСТВО</vt:lpstr>
      <vt:lpstr>КОНФУЦИАНСТВО</vt:lpstr>
      <vt:lpstr>КРИШНАИЗМ</vt:lpstr>
      <vt:lpstr>ЛЮТЕРАНСТВО</vt:lpstr>
      <vt:lpstr>МАНИХЕЙСТВО</vt:lpstr>
      <vt:lpstr>БУДДИЗМ МАХАЯНЫ</vt:lpstr>
      <vt:lpstr>МЕТОДИЗМ</vt:lpstr>
      <vt:lpstr>МОРМОНЫ</vt:lpstr>
      <vt:lpstr>ПИЕТИЗМ</vt:lpstr>
      <vt:lpstr>ПРАВОСЛАВИЕ</vt:lpstr>
      <vt:lpstr>ПРЕСВИТЕРИАНЕ</vt:lpstr>
      <vt:lpstr>ПРОТЕСТАНТИЗМ</vt:lpstr>
      <vt:lpstr>ПУРИТАНЕ</vt:lpstr>
      <vt:lpstr>РЕВАЙВЕЛИЗМ</vt:lpstr>
      <vt:lpstr>РУССКАЯ ПРАВОСЛАВНАЯ ЦЕРКОВЬ</vt:lpstr>
      <vt:lpstr>САТАНИЗМ</vt:lpstr>
      <vt:lpstr>СВИДЕТЕЛИ ИЕГОВЫ</vt:lpstr>
      <vt:lpstr>СИКХИЗМ</vt:lpstr>
      <vt:lpstr>СИНТОИЗМ</vt:lpstr>
      <vt:lpstr>СТАРООБРЯДЧЕСТВО</vt:lpstr>
      <vt:lpstr>СУННИЗМ</vt:lpstr>
      <vt:lpstr>СУФИЗМ</vt:lpstr>
      <vt:lpstr>ХИНАЯНА</vt:lpstr>
      <vt:lpstr>ШАМАНИЗМ</vt:lpstr>
      <vt:lpstr>ШИИЗМ</vt:lpstr>
      <vt:lpstr>ГРЕЧЕСКАЯ ПРАВОСЛАВНАЯ ЦЕРКОВЬ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Organov</dc:creator>
  <cp:lastModifiedBy>sadfd</cp:lastModifiedBy>
  <cp:revision>43</cp:revision>
  <dcterms:created xsi:type="dcterms:W3CDTF">2015-09-26T12:23:00Z</dcterms:created>
  <dcterms:modified xsi:type="dcterms:W3CDTF">2025-02-26T06:58:28Z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F77EBDE91AE1441E989AF556EF132E88_12</vt:lpwstr>
  </property>
  <property fmtid="{D5CDD505-2E9C-101B-9397-08002B2CF9AE}" pid="3" name="KSOProductBuildVer">
    <vt:lpwstr>1049-12.2.0.19805</vt:lpwstr>
  </property>
</Properties>
</file>